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1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8" r:id="rId4"/>
    <p:sldId id="257" r:id="rId5"/>
    <p:sldId id="258" r:id="rId6"/>
    <p:sldId id="259" r:id="rId7"/>
    <p:sldId id="260" r:id="rId8"/>
    <p:sldId id="261" r:id="rId9"/>
    <p:sldId id="282" r:id="rId10"/>
    <p:sldId id="264" r:id="rId11"/>
    <p:sldId id="263" r:id="rId12"/>
    <p:sldId id="262" r:id="rId13"/>
    <p:sldId id="265" r:id="rId14"/>
    <p:sldId id="279" r:id="rId15"/>
    <p:sldId id="280" r:id="rId16"/>
    <p:sldId id="266" r:id="rId17"/>
    <p:sldId id="281" r:id="rId18"/>
    <p:sldId id="267" r:id="rId19"/>
    <p:sldId id="277" r:id="rId20"/>
    <p:sldId id="276" r:id="rId21"/>
    <p:sldId id="268" r:id="rId22"/>
    <p:sldId id="269" r:id="rId23"/>
    <p:sldId id="270" r:id="rId24"/>
    <p:sldId id="271" r:id="rId25"/>
    <p:sldId id="272" r:id="rId26"/>
    <p:sldId id="273" r:id="rId27"/>
    <p:sldId id="283" r:id="rId28"/>
    <p:sldId id="274" r:id="rId29"/>
    <p:sldId id="275" r:id="rId30"/>
    <p:sldId id="284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6DD36-D7A6-4D13-90F8-1FD9601B021B}" type="datetimeFigureOut">
              <a:rPr lang="tr-TR" smtClean="0"/>
              <a:t>27.6.2020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90F5C-7C94-49C2-83BC-A0FAF79E301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4583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AAB0D-BC1D-4966-89C4-60F64F27E88E}" type="datetimeFigureOut">
              <a:rPr lang="tr-TR" smtClean="0"/>
              <a:t>27.6.2020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DBD1C-9FA4-4BB0-A407-EAB0A62E12A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6603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DBD1C-9FA4-4BB0-A407-EAB0A62E12A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579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DBD1C-9FA4-4BB0-A407-EAB0A62E12A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7656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DBD1C-9FA4-4BB0-A407-EAB0A62E12AF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74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C606-2349-492F-A00F-86009861BBDB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24707"/>
      </p:ext>
    </p:extLst>
  </p:cSld>
  <p:clrMapOvr>
    <a:masterClrMapping/>
  </p:clrMapOvr>
  <p:transition spd="slow" advTm="2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8FBA-5B6C-4C0E-B9DD-69A528BB6F99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9148838"/>
      </p:ext>
    </p:extLst>
  </p:cSld>
  <p:clrMapOvr>
    <a:masterClrMapping/>
  </p:clrMapOvr>
  <p:transition spd="slow" advTm="2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5ECB-AEEF-4F7E-AFB9-FF72BC63F76C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761020"/>
      </p:ext>
    </p:extLst>
  </p:cSld>
  <p:clrMapOvr>
    <a:masterClrMapping/>
  </p:clrMapOvr>
  <p:transition spd="slow" advTm="2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C606-2349-492F-A00F-86009861BBDB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5353380"/>
      </p:ext>
    </p:extLst>
  </p:cSld>
  <p:clrMapOvr>
    <a:masterClrMapping/>
  </p:clrMapOvr>
  <p:transition spd="slow" advTm="2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B66-52DD-45AB-B22D-B03BF72A88A1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6139995"/>
      </p:ext>
    </p:extLst>
  </p:cSld>
  <p:clrMapOvr>
    <a:masterClrMapping/>
  </p:clrMapOvr>
  <p:transition spd="slow" advTm="2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16A5-27B3-4A7A-9CA4-5AAE930FD2CE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609412"/>
      </p:ext>
    </p:extLst>
  </p:cSld>
  <p:clrMapOvr>
    <a:masterClrMapping/>
  </p:clrMapOvr>
  <p:transition spd="slow" advTm="2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15E7-1389-4C80-9553-F1A20F1E681D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5376020"/>
      </p:ext>
    </p:extLst>
  </p:cSld>
  <p:clrMapOvr>
    <a:masterClrMapping/>
  </p:clrMapOvr>
  <p:transition spd="slow" advTm="2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AFBD9-691C-417C-B031-9C7C7B7FBB96}" type="datetime1">
              <a:rPr lang="tr-TR" smtClean="0"/>
              <a:t>27.6.2020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3410287"/>
      </p:ext>
    </p:extLst>
  </p:cSld>
  <p:clrMapOvr>
    <a:masterClrMapping/>
  </p:clrMapOvr>
  <p:transition spd="slow" advTm="2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A45D-6521-4091-9454-F08222E61655}" type="datetime1">
              <a:rPr lang="tr-TR" smtClean="0"/>
              <a:t>27.6.2020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755503"/>
      </p:ext>
    </p:extLst>
  </p:cSld>
  <p:clrMapOvr>
    <a:masterClrMapping/>
  </p:clrMapOvr>
  <p:transition spd="slow" advTm="2000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B32-80CF-4372-A7A6-EAFC0ED5594C}" type="datetime1">
              <a:rPr lang="tr-TR" smtClean="0"/>
              <a:t>27.6.2020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9240268"/>
      </p:ext>
    </p:extLst>
  </p:cSld>
  <p:clrMapOvr>
    <a:masterClrMapping/>
  </p:clrMapOvr>
  <p:transition spd="slow" advTm="2000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5534-6973-48A6-AADD-52B05FE30A92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531897"/>
      </p:ext>
    </p:extLst>
  </p:cSld>
  <p:clrMapOvr>
    <a:masterClrMapping/>
  </p:clrMapOvr>
  <p:transition spd="slow" advTm="2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5B66-52DD-45AB-B22D-B03BF72A88A1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4684086"/>
      </p:ext>
    </p:extLst>
  </p:cSld>
  <p:clrMapOvr>
    <a:masterClrMapping/>
  </p:clrMapOvr>
  <p:transition spd="slow" advTm="2000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D021-4889-4A6A-853B-26266062AB14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6781504"/>
      </p:ext>
    </p:extLst>
  </p:cSld>
  <p:clrMapOvr>
    <a:masterClrMapping/>
  </p:clrMapOvr>
  <p:transition spd="slow" advTm="2000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297670"/>
      </p:ext>
    </p:extLst>
  </p:cSld>
  <p:clrMapOvr>
    <a:masterClrMapping/>
  </p:clrMapOvr>
  <p:transition spd="slow" advTm="2000">
    <p:wipe dir="r"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513037"/>
      </p:ext>
    </p:extLst>
  </p:cSld>
  <p:clrMapOvr>
    <a:masterClrMapping/>
  </p:clrMapOvr>
  <p:transition spd="slow" advTm="2000">
    <p:wipe dir="r"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3924653"/>
      </p:ext>
    </p:extLst>
  </p:cSld>
  <p:clrMapOvr>
    <a:masterClrMapping/>
  </p:clrMapOvr>
  <p:transition spd="slow" advTm="2000">
    <p:wipe dir="r"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7363003"/>
      </p:ext>
    </p:extLst>
  </p:cSld>
  <p:clrMapOvr>
    <a:masterClrMapping/>
  </p:clrMapOvr>
  <p:transition spd="slow" advTm="2000">
    <p:wipe dir="r"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2034566"/>
      </p:ext>
    </p:extLst>
  </p:cSld>
  <p:clrMapOvr>
    <a:masterClrMapping/>
  </p:clrMapOvr>
  <p:transition spd="slow" advTm="2000">
    <p:wipe dir="r"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F8FBA-5B6C-4C0E-B9DD-69A528BB6F99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4603975"/>
      </p:ext>
    </p:extLst>
  </p:cSld>
  <p:clrMapOvr>
    <a:masterClrMapping/>
  </p:clrMapOvr>
  <p:transition spd="slow" advTm="2000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5ECB-AEEF-4F7E-AFB9-FF72BC63F76C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4676593"/>
      </p:ext>
    </p:extLst>
  </p:cSld>
  <p:clrMapOvr>
    <a:masterClrMapping/>
  </p:clrMapOvr>
  <p:transition spd="slow" advTm="2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16A5-27B3-4A7A-9CA4-5AAE930FD2CE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159993"/>
      </p:ext>
    </p:extLst>
  </p:cSld>
  <p:clrMapOvr>
    <a:masterClrMapping/>
  </p:clrMapOvr>
  <p:transition spd="slow" advTm="2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15E7-1389-4C80-9553-F1A20F1E681D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353732"/>
      </p:ext>
    </p:extLst>
  </p:cSld>
  <p:clrMapOvr>
    <a:masterClrMapping/>
  </p:clrMapOvr>
  <p:transition spd="slow" advTm="2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AFBD9-691C-417C-B031-9C7C7B7FBB96}" type="datetime1">
              <a:rPr lang="tr-TR" smtClean="0"/>
              <a:t>27.6.2020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0433203"/>
      </p:ext>
    </p:extLst>
  </p:cSld>
  <p:clrMapOvr>
    <a:masterClrMapping/>
  </p:clrMapOvr>
  <p:transition spd="slow" advTm="2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A45D-6521-4091-9454-F08222E61655}" type="datetime1">
              <a:rPr lang="tr-TR" smtClean="0"/>
              <a:t>27.6.2020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8644662"/>
      </p:ext>
    </p:extLst>
  </p:cSld>
  <p:clrMapOvr>
    <a:masterClrMapping/>
  </p:clrMapOvr>
  <p:transition spd="slow" advTm="2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6B32-80CF-4372-A7A6-EAFC0ED5594C}" type="datetime1">
              <a:rPr lang="tr-TR" smtClean="0"/>
              <a:t>27.6.2020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62969"/>
      </p:ext>
    </p:extLst>
  </p:cSld>
  <p:clrMapOvr>
    <a:masterClrMapping/>
  </p:clrMapOvr>
  <p:transition spd="slow" advTm="2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5534-6973-48A6-AADD-52B05FE30A92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879542"/>
      </p:ext>
    </p:extLst>
  </p:cSld>
  <p:clrMapOvr>
    <a:masterClrMapping/>
  </p:clrMapOvr>
  <p:transition spd="slow" advTm="2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D021-4889-4A6A-853B-26266062AB14}" type="datetime1">
              <a:rPr lang="tr-TR" smtClean="0"/>
              <a:t>27.6.2020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6577335"/>
      </p:ext>
    </p:extLst>
  </p:cSld>
  <p:clrMapOvr>
    <a:masterClrMapping/>
  </p:clrMapOvr>
  <p:transition spd="slow" advTm="2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3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Tm="2000">
    <p:wipe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3D2B2-27AE-428C-9ECD-C03EC9A96D26}" type="datetime1">
              <a:rPr lang="tr-TR" smtClean="0"/>
              <a:t>27.6.2020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1D8C8F-641D-4D13-87CD-7B1F3708F6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400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ransition spd="slow" advTm="2000">
    <p:wipe dir="r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28019" y="1872991"/>
            <a:ext cx="9144000" cy="2387600"/>
          </a:xfrm>
        </p:spPr>
        <p:txBody>
          <a:bodyPr>
            <a:noAutofit/>
          </a:bodyPr>
          <a:lstStyle/>
          <a:p>
            <a:r>
              <a:rPr lang="tr-TR" b="1" dirty="0" smtClean="0">
                <a:latin typeface="+mn-lt"/>
              </a:rPr>
              <a:t>CLUB TURTAŞ BEACH HOTEL</a:t>
            </a:r>
            <a:br>
              <a:rPr lang="tr-TR" b="1" dirty="0" smtClean="0">
                <a:latin typeface="+mn-lt"/>
              </a:rPr>
            </a:br>
            <a:r>
              <a:rPr lang="tr-TR" b="1" dirty="0" smtClean="0">
                <a:latin typeface="+mn-lt"/>
              </a:rPr>
              <a:t/>
            </a:r>
            <a:br>
              <a:rPr lang="tr-TR" b="1" dirty="0" smtClean="0">
                <a:latin typeface="+mn-lt"/>
              </a:rPr>
            </a:br>
            <a:r>
              <a:rPr lang="tr-TR" b="1" dirty="0" smtClean="0">
                <a:latin typeface="+mn-lt"/>
              </a:rPr>
              <a:t>COVİD-19 KAPSAMINDA ALINAN ÖNLEMLER</a:t>
            </a:r>
            <a:endParaRPr lang="tr-TR" b="1" dirty="0"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36" y="4260591"/>
            <a:ext cx="2601366" cy="23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99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Odalarınızdaki tüm kumandalar giriş öncesinde sizin kullanımınız için dezenfekte özelliği olan ürünlerle ve özenle temizlenip paketlenmiştir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6" y="2045530"/>
            <a:ext cx="5418161" cy="4063620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77105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2445" y="914399"/>
            <a:ext cx="10515600" cy="1457135"/>
          </a:xfrm>
        </p:spPr>
        <p:txBody>
          <a:bodyPr>
            <a:normAutofit fontScale="90000"/>
          </a:bodyPr>
          <a:lstStyle/>
          <a:p>
            <a:r>
              <a:rPr lang="tr-TR" sz="4900" b="1" dirty="0">
                <a:latin typeface="+mn-lt"/>
              </a:rPr>
              <a:t>Odanızda bulunan sabun, şampuan, duş jeli  gibi ürünler siz değerli misafirlerimize özel  tek kullanımlık olarak sunulmuştur</a:t>
            </a:r>
            <a:r>
              <a:rPr lang="tr-TR" sz="4900" b="1" dirty="0" smtClean="0">
                <a:latin typeface="+mn-lt"/>
              </a:rPr>
              <a:t>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3701" y="1677075"/>
            <a:ext cx="4166752" cy="5555670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9504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900" b="1" dirty="0">
                <a:latin typeface="+mn-lt"/>
              </a:rPr>
              <a:t>Genel alanlarımız, kriterlere uygun şekilde ve </a:t>
            </a:r>
            <a:r>
              <a:rPr lang="tr-TR" sz="4900" b="1" dirty="0" smtClean="0">
                <a:latin typeface="+mn-lt"/>
              </a:rPr>
              <a:t>sıklıkla </a:t>
            </a:r>
            <a:r>
              <a:rPr lang="tr-TR" sz="4900" b="1" dirty="0">
                <a:latin typeface="+mn-lt"/>
              </a:rPr>
              <a:t>dezenfekte edilir.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353"/>
          <a:stretch/>
        </p:blipFill>
        <p:spPr>
          <a:xfrm>
            <a:off x="559558" y="1690688"/>
            <a:ext cx="5468203" cy="4351338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68" y="1690688"/>
            <a:ext cx="3265369" cy="43538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310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2" y="856445"/>
            <a:ext cx="5801784" cy="4351338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534" y="856445"/>
            <a:ext cx="5801784" cy="43513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6787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" y="1027906"/>
            <a:ext cx="5801784" cy="4351338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39" y="1027906"/>
            <a:ext cx="5801784" cy="43513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3351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11590" y="5620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Tüm genel </a:t>
            </a:r>
            <a:r>
              <a:rPr lang="tr-TR" sz="4900" b="1" dirty="0">
                <a:latin typeface="+mn-lt"/>
              </a:rPr>
              <a:t>alanlarda</a:t>
            </a:r>
            <a:r>
              <a:rPr lang="tr-TR" b="1" dirty="0">
                <a:latin typeface="+mn-lt"/>
              </a:rPr>
              <a:t> misafirlerimizin kolay ulaşımı için dezenfeksiyon üniteleri arttırılmıştır.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" y="1658281"/>
            <a:ext cx="6079478" cy="4559609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5687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7" y="1255163"/>
            <a:ext cx="5760720" cy="432261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82" y="1255163"/>
            <a:ext cx="5763491" cy="432261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00203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01722" y="100656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+mn-lt"/>
              </a:rPr>
              <a:t>Lobi, resepsiyon, restoranlar, barlar, havuz çevresi, amfi tiyatro ve sahil gibi genel kullanım alanlarında sosyal mesafe kuralına uygun olarak düzenlenmiş, gerekli uyarılar ve işaretlemeler yapılmıştır. Siz değerli misafirlerimizin sosyal mesafe kurallarına uymanızı rica ederiz.</a:t>
            </a:r>
            <a:r>
              <a:rPr lang="tr-TR" b="1" dirty="0"/>
              <a:t/>
            </a:r>
            <a:br>
              <a:rPr lang="tr-TR" b="1" dirty="0"/>
            </a:br>
            <a:endParaRPr lang="tr-TR" b="1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37" y="2609670"/>
            <a:ext cx="5097199" cy="3820983"/>
          </a:xfr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8" y="2609670"/>
            <a:ext cx="5094643" cy="38209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93887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5" y="1027906"/>
            <a:ext cx="5800905" cy="435133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24" y="1027906"/>
            <a:ext cx="5801784" cy="43513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219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2" y="1239776"/>
            <a:ext cx="5481788" cy="4111341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88" y="1197638"/>
            <a:ext cx="5537972" cy="415347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6418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95535"/>
            <a:ext cx="11941791" cy="6632811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172" y="5061959"/>
            <a:ext cx="1733267" cy="154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73009"/>
      </p:ext>
    </p:extLst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380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Günde 3 defa test edilen havuzlarımız, Bakanlığın yayınladığı genelge ve yönetmeliklere uygun olan PH seviyesinde tutulmaktadır.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05" y="1963642"/>
            <a:ext cx="6303734" cy="4727801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38757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813960"/>
            <a:ext cx="10515600" cy="1325563"/>
          </a:xfrm>
        </p:spPr>
        <p:txBody>
          <a:bodyPr>
            <a:noAutofit/>
          </a:bodyPr>
          <a:lstStyle/>
          <a:p>
            <a:r>
              <a:rPr lang="tr-TR" sz="3600" b="1" dirty="0" smtClean="0">
                <a:latin typeface="+mn-lt"/>
              </a:rPr>
              <a:t>Restoran ve barlarımız sosyal </a:t>
            </a:r>
            <a:r>
              <a:rPr lang="tr-TR" sz="3600" b="1" dirty="0">
                <a:latin typeface="+mn-lt"/>
              </a:rPr>
              <a:t>mesafe kuralına uygun olarak düzenlenmiş, gerekli uyarılar ve işaretlemeler yapılmıştır. Siz değerli misafirlerimizin sosyal mesafe kurallarına uymanızı rica ederiz</a:t>
            </a:r>
            <a:r>
              <a:rPr lang="tr-TR" sz="3600" b="1" dirty="0" smtClean="0">
                <a:latin typeface="+mn-lt"/>
              </a:rPr>
              <a:t>.</a:t>
            </a:r>
            <a:endParaRPr lang="tr-TR" sz="3600" dirty="0">
              <a:latin typeface="+mn-lt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1" y="2539335"/>
            <a:ext cx="5112225" cy="3834169"/>
          </a:xfrm>
        </p:spPr>
      </p:pic>
      <p:pic>
        <p:nvPicPr>
          <p:cNvPr id="8" name="İçerik Yer Tutucus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3" y="2539335"/>
            <a:ext cx="5112226" cy="383416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3929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199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Açık büfelerimiz sosyal mesafe kurallarına uygun olarak düzenlenmiş olup dilediğiniz yiyecek ve içecekler görevli personellerimiz tarafından kapalı ünitelerden dağıtılmaktadır.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44001"/>
            <a:ext cx="5390867" cy="4043151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43" y="2344003"/>
            <a:ext cx="3032363" cy="40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55279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+mn-lt"/>
              </a:rPr>
              <a:t>Restoranda misafirlerimizin kolay ulaşımı için dezenfeksiyon üniteleri mevcuttur.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09" y="1690687"/>
            <a:ext cx="6235057" cy="46770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793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Masalar her misafir kullanımı sonrasında dezenfekte edilmektedir.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9023"/>
            <a:ext cx="6699519" cy="5024639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57886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107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Çalışanlarımıza gerekli ekipman ve malzemeler temin edilerek Covid-19 ve hijyen konusunda eğitim verilmektedir.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9" y="2368922"/>
            <a:ext cx="5904931" cy="332152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  <p:pic>
        <p:nvPicPr>
          <p:cNvPr id="7" name="İçerik Yer Tutucusu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9079" y="2846958"/>
            <a:ext cx="4403680" cy="33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1452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-18305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tr-TR" sz="3200" b="1" dirty="0" smtClean="0">
                <a:latin typeface="+mn-lt"/>
              </a:rPr>
              <a:t>E eğitimler</a:t>
            </a:r>
            <a:endParaRPr lang="tr-TR" sz="3200" b="1" dirty="0"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226954"/>
            <a:ext cx="7790681" cy="4972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24653"/>
            <a:ext cx="4759657" cy="3149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845414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1847" y="10475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Tesise girişte veya konaklama esnasında hastalık belirtileri göstermeniz halinde (öksürme, halsizlik, yüksek ateş vs.) lütfen maskenizi takarak doktor ofisimize ya da resepsiyona başvurunuz.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3" y="2726376"/>
            <a:ext cx="5184617" cy="3888463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219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97057"/>
            <a:ext cx="10515600" cy="1325563"/>
          </a:xfrm>
        </p:spPr>
        <p:txBody>
          <a:bodyPr>
            <a:noAutofit/>
          </a:bodyPr>
          <a:lstStyle/>
          <a:p>
            <a:r>
              <a:rPr lang="tr-TR" sz="4000" b="1" dirty="0" smtClean="0">
                <a:latin typeface="+mn-lt"/>
              </a:rPr>
              <a:t>Tesisimizdeki tüm operasyonlar bağımsız dış denetçiler tarafından denetlenmektedir. Kalite Departmanımız tarafından sürekli olarak iç denetimler gerçekleştirilmektedir.</a:t>
            </a:r>
            <a:endParaRPr lang="tr-TR" sz="4000" b="1" dirty="0">
              <a:latin typeface="+mn-lt"/>
            </a:endParaRPr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4" y="2348400"/>
            <a:ext cx="2014182" cy="2014182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95" y="2322162"/>
            <a:ext cx="2066657" cy="206665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61" y="2808133"/>
            <a:ext cx="3355223" cy="10947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71" y="4619239"/>
            <a:ext cx="1322448" cy="19291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95" y="4619239"/>
            <a:ext cx="1343326" cy="195963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61" y="4525596"/>
            <a:ext cx="1386640" cy="202281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16873"/>
      </p:ext>
    </p:extLst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96" y="1374270"/>
            <a:ext cx="4858603" cy="43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61416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3609" y="5017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Değerli </a:t>
            </a:r>
            <a:r>
              <a:rPr lang="tr-TR" dirty="0"/>
              <a:t>misafirlerimiz</a:t>
            </a:r>
            <a:r>
              <a:rPr lang="tr-TR" dirty="0" smtClean="0"/>
              <a:t>,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Sizleri tesisimizde gördüğümüz için ve size hizmet etmekten memnun olduğumuzu bilmenizi isteriz. </a:t>
            </a:r>
            <a:r>
              <a:rPr lang="tr-TR" dirty="0" err="1"/>
              <a:t>Bulaşı</a:t>
            </a:r>
            <a:r>
              <a:rPr lang="tr-TR" dirty="0"/>
              <a:t> riskini en aza indirgemek amacıyla aldığımız önlemlerin ve sizler için geliştirdiğimiz bazı tedbirlerin sonuç vermesi siz değerli misafirlerimizin yardımlarıyla mümkün olacaktır. 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dirty="0"/>
              <a:t>Sizler için aldığımız tedbirler aşağıdaki </a:t>
            </a:r>
            <a:r>
              <a:rPr lang="tr-TR" b="1" dirty="0" smtClean="0"/>
              <a:t>gibidir:</a:t>
            </a:r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6262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41618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b="1" dirty="0">
                <a:latin typeface="+mn-lt"/>
              </a:rPr>
              <a:t>Temassız ateş </a:t>
            </a:r>
            <a:r>
              <a:rPr lang="tr-TR" sz="5400" b="1" dirty="0" smtClean="0">
                <a:latin typeface="+mn-lt"/>
              </a:rPr>
              <a:t>ölçümü</a:t>
            </a:r>
            <a:endParaRPr lang="tr-TR" b="1" dirty="0">
              <a:latin typeface="+mn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9" y="1253332"/>
            <a:ext cx="5801785" cy="4351339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40" y="1253332"/>
            <a:ext cx="5765931" cy="432444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26491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 smtClean="0">
                <a:latin typeface="+mn-lt"/>
              </a:rPr>
              <a:t>Bagaj </a:t>
            </a:r>
            <a:r>
              <a:rPr lang="tr-TR" sz="5400" b="1" dirty="0">
                <a:latin typeface="+mn-lt"/>
              </a:rPr>
              <a:t>dezenfeksiyonu</a:t>
            </a:r>
          </a:p>
        </p:txBody>
      </p:sp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487032"/>
            <a:ext cx="5336275" cy="4002206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28" y="1487033"/>
            <a:ext cx="5413612" cy="40022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3263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b="1" dirty="0">
                <a:latin typeface="+mn-lt"/>
              </a:rPr>
              <a:t>Temassız ödeme </a:t>
            </a:r>
            <a:r>
              <a:rPr lang="tr-TR" sz="5400" b="1" dirty="0" smtClean="0">
                <a:latin typeface="+mn-lt"/>
              </a:rPr>
              <a:t>hizmeti</a:t>
            </a:r>
            <a:endParaRPr lang="tr-TR" sz="5400" b="1" dirty="0">
              <a:latin typeface="+mn-lt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130861" cy="4662725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2761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Odanız siz değerli misafirlerimiz için özenle temizlenmiştir ve dezenfeksiyonu sağlanmıştır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  <p:pic>
        <p:nvPicPr>
          <p:cNvPr id="9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07" y="1554419"/>
            <a:ext cx="4599670" cy="48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47841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6" y="1253960"/>
            <a:ext cx="5875128" cy="4406346"/>
          </a:xfrm>
          <a:prstGeom prst="rect">
            <a:avLst/>
          </a:prstGeom>
        </p:spPr>
      </p:pic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836" y="1253960"/>
            <a:ext cx="3265456" cy="435133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36190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74726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b="1" dirty="0">
                <a:latin typeface="+mn-lt"/>
              </a:rPr>
              <a:t>Odalarımız her misafir çıkışlarından sonra </a:t>
            </a:r>
            <a:r>
              <a:rPr lang="tr-TR" b="1" dirty="0" err="1">
                <a:latin typeface="+mn-lt"/>
              </a:rPr>
              <a:t>Biosidal</a:t>
            </a:r>
            <a:r>
              <a:rPr lang="tr-TR" b="1" dirty="0">
                <a:latin typeface="+mn-lt"/>
              </a:rPr>
              <a:t> ruhsatlı dezenfektan ile ULV ve havalandırma işlemi yapılmıştır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38" y="2030426"/>
            <a:ext cx="3397192" cy="452867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43" y="2072826"/>
            <a:ext cx="3364706" cy="448627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436" y="5577781"/>
            <a:ext cx="1437563" cy="12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0922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349</TotalTime>
  <Words>327</Words>
  <Application>Microsoft Office PowerPoint</Application>
  <PresentationFormat>Geniş ekran</PresentationFormat>
  <Paragraphs>28</Paragraphs>
  <Slides>29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Wingdings 3</vt:lpstr>
      <vt:lpstr>Office Teması</vt:lpstr>
      <vt:lpstr>Duman</vt:lpstr>
      <vt:lpstr>CLUB TURTAŞ BEACH HOTEL  COVİD-19 KAPSAMINDA ALINAN ÖNLEMLER</vt:lpstr>
      <vt:lpstr>PowerPoint Sunusu</vt:lpstr>
      <vt:lpstr>PowerPoint Sunusu</vt:lpstr>
      <vt:lpstr>Temassız ateş ölçümü</vt:lpstr>
      <vt:lpstr>Bagaj dezenfeksiyonu</vt:lpstr>
      <vt:lpstr>Temassız ödeme hizmeti</vt:lpstr>
      <vt:lpstr>Odanız siz değerli misafirlerimiz için özenle temizlenmiştir ve dezenfeksiyonu sağlanmıştır </vt:lpstr>
      <vt:lpstr>PowerPoint Sunusu</vt:lpstr>
      <vt:lpstr>Odalarımız her misafir çıkışlarından sonra Biosidal ruhsatlı dezenfektan ile ULV ve havalandırma işlemi yapılmıştır  </vt:lpstr>
      <vt:lpstr>Odalarınızdaki tüm kumandalar giriş öncesinde sizin kullanımınız için dezenfekte özelliği olan ürünlerle ve özenle temizlenip paketlenmiştir </vt:lpstr>
      <vt:lpstr>Odanızda bulunan sabun, şampuan, duş jeli  gibi ürünler siz değerli misafirlerimize özel  tek kullanımlık olarak sunulmuştur.  </vt:lpstr>
      <vt:lpstr>Genel alanlarımız, kriterlere uygun şekilde ve sıklıkla dezenfekte edilir.  </vt:lpstr>
      <vt:lpstr>PowerPoint Sunusu</vt:lpstr>
      <vt:lpstr>PowerPoint Sunusu</vt:lpstr>
      <vt:lpstr>Tüm genel alanlarda misafirlerimizin kolay ulaşımı için dezenfeksiyon üniteleri arttırılmıştır. </vt:lpstr>
      <vt:lpstr>PowerPoint Sunusu</vt:lpstr>
      <vt:lpstr>Lobi, resepsiyon, restoranlar, barlar, havuz çevresi, amfi tiyatro ve sahil gibi genel kullanım alanlarında sosyal mesafe kuralına uygun olarak düzenlenmiş, gerekli uyarılar ve işaretlemeler yapılmıştır. Siz değerli misafirlerimizin sosyal mesafe kurallarına uymanızı rica ederiz. </vt:lpstr>
      <vt:lpstr>PowerPoint Sunusu</vt:lpstr>
      <vt:lpstr>PowerPoint Sunusu</vt:lpstr>
      <vt:lpstr>Günde 3 defa test edilen havuzlarımız, Bakanlığın yayınladığı genelge ve yönetmeliklere uygun olan PH seviyesinde tutulmaktadır. </vt:lpstr>
      <vt:lpstr>Restoran ve barlarımız sosyal mesafe kuralına uygun olarak düzenlenmiş, gerekli uyarılar ve işaretlemeler yapılmıştır. Siz değerli misafirlerimizin sosyal mesafe kurallarına uymanızı rica ederiz.</vt:lpstr>
      <vt:lpstr>Açık büfelerimiz sosyal mesafe kurallarına uygun olarak düzenlenmiş olup dilediğiniz yiyecek ve içecekler görevli personellerimiz tarafından kapalı ünitelerden dağıtılmaktadır. </vt:lpstr>
      <vt:lpstr>Restoranda misafirlerimizin kolay ulaşımı için dezenfeksiyon üniteleri mevcuttur.</vt:lpstr>
      <vt:lpstr>Masalar her misafir kullanımı sonrasında dezenfekte edilmektedir.  </vt:lpstr>
      <vt:lpstr>Çalışanlarımıza gerekli ekipman ve malzemeler temin edilerek Covid-19 ve hijyen konusunda eğitim verilmektedir. </vt:lpstr>
      <vt:lpstr>E eğitimler</vt:lpstr>
      <vt:lpstr>Tesise girişte veya konaklama esnasında hastalık belirtileri göstermeniz halinde (öksürme, halsizlik, yüksek ateş vs.) lütfen maskenizi takarak doktor ofisimize ya da resepsiyona başvurunuz. </vt:lpstr>
      <vt:lpstr>Tesisimizdeki tüm operasyonlar bağımsız dış denetçiler tarafından denetlenmektedir. Kalite Departmanımız tarafından sürekli olarak iç denetimler gerçekleştirilmektedir.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CLUB TURTAŞ BEACH HOTEL COVİD-19 BİLGİLENDİRME</dc:title>
  <dc:creator>shogun</dc:creator>
  <cp:lastModifiedBy>shogun</cp:lastModifiedBy>
  <cp:revision>36</cp:revision>
  <dcterms:created xsi:type="dcterms:W3CDTF">2020-06-24T11:51:07Z</dcterms:created>
  <dcterms:modified xsi:type="dcterms:W3CDTF">2020-06-27T14:29:52Z</dcterms:modified>
</cp:coreProperties>
</file>